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61" r:id="rId4"/>
    <p:sldId id="259" r:id="rId5"/>
    <p:sldId id="258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  <a:srgbClr val="00D05E"/>
    <a:srgbClr val="FFFF66"/>
    <a:srgbClr val="99BA56"/>
    <a:srgbClr val="FF33CC"/>
    <a:srgbClr val="25FF88"/>
    <a:srgbClr val="F58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A64D-E023-4FBE-9475-415EA36DC2B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54FB-7E85-4754-9590-A6E75587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3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54FB-7E85-4754-9590-A6E75587ED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0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54FB-7E85-4754-9590-A6E75587ED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2648-86F0-4A51-8C4D-671EE0296E91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CF48-4F0D-4BD6-B7F5-4C9EFC663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BE40-BC9E-4DCB-BDA0-2DB7EAFD1EF9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D427-EBFC-4B77-A8B5-3EED2F391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7EFE-2BE7-40DB-9CF6-E990D6F8C46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62C5-3247-4623-8215-6B9459FD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6480-E601-411F-8CC0-B91D64C62AAA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7B8E-9E77-42F5-93B4-10CC2EEE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1977-C327-449C-B2A6-7F1F5ABC5420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705F-9797-4DC0-9D59-AB95A631D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0B29-BFB3-4F04-BD1A-260B22221C6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CF3F-13FC-4ACA-887F-2186CFB0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97D-AAD3-4776-93ED-402FAB89DA4F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B5A7-3719-4727-AF51-2EC841E25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0C3B-9AB0-49C7-AFC8-51812438AA32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86FF-FA71-4CDC-9B46-F257CFB31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CBBE-7461-47B0-BF09-9C96499C4FBF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375A-E74A-4EFC-BD20-32B157FD9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BA14-B865-42F9-BFBE-3C222725A91B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0A11-2BAB-42E0-BA65-F2DB689B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9E5D-3D11-4733-9222-D1A086EF99BD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0A5D-C5BC-46A1-B950-1CFB23292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011AA-C03C-42E0-97C7-9AE9C6CD141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96BE68-358F-43DC-B3F8-75ED7240F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07156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МБДОУ Детский сад №10 г. Сосногорска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00FF00"/>
                </a:solidFill>
              </a:rPr>
              <a:t/>
            </a:r>
            <a:br>
              <a:rPr lang="ru-RU" b="1" dirty="0" smtClean="0">
                <a:solidFill>
                  <a:srgbClr val="00FF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643998" cy="564360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ВЛИЯНИЕ   ЗАНЯТИЙ  БИОЭНЕРГПЛАСТИКОЙ НА РЕЧЕВОЕ  РАЗВИТИЕ  ДОШКОЛЬНИКОВ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				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				Учитель-логопед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Баучкина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Р.А.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214942" y="1714488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1714488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4545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    </a:t>
            </a:r>
            <a:r>
              <a:rPr lang="ru-RU" b="1" dirty="0" smtClean="0">
                <a:solidFill>
                  <a:srgbClr val="002060"/>
                </a:solidFill>
              </a:rPr>
              <a:t>биоэнергия                    пластика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ТЕРМИН        «БИОЭНЕРГОПЛАСТИКА»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" name="Стрелка вниз 17"/>
          <p:cNvSpPr/>
          <p:nvPr/>
        </p:nvSpPr>
        <p:spPr>
          <a:xfrm rot="2360172" flipH="1">
            <a:off x="2599225" y="1257608"/>
            <a:ext cx="284129" cy="4136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8966442" flipH="1">
            <a:off x="6260539" y="1243956"/>
            <a:ext cx="263931" cy="4435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2428868"/>
            <a:ext cx="8001056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42886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БИОЭНЕРГИЯ  -  </a:t>
            </a:r>
            <a:r>
              <a:rPr lang="ru-RU" sz="2400" dirty="0" smtClean="0"/>
              <a:t>это  та энергия, которая находится внутри человека.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3571876"/>
            <a:ext cx="8001056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57224" y="3857628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/>
              <a:t>ПЛАСТИКА  -  </a:t>
            </a:r>
            <a:r>
              <a:rPr lang="ru-RU" sz="2400" dirty="0" smtClean="0"/>
              <a:t>это плавные, раскрепощенные движения тела, рук, которые являются основой биоэнергопластики.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48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785926"/>
            <a:ext cx="7715304" cy="1143008"/>
          </a:xfrm>
          <a:prstGeom prst="roundRect">
            <a:avLst/>
          </a:prstGeom>
          <a:solidFill>
            <a:srgbClr val="25FF88"/>
          </a:solidFill>
          <a:ln>
            <a:solidFill>
              <a:srgbClr val="25F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обобщить рекомендации различных авторов по биоэнергопластике, психогимнастике, развитию артикуляционной и мелкой моторики в единую систему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143248"/>
            <a:ext cx="7715304" cy="1071570"/>
          </a:xfrm>
          <a:prstGeom prst="roundRect">
            <a:avLst/>
          </a:prstGeom>
          <a:solidFill>
            <a:srgbClr val="F58427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адаптировать упражнения биоэнергопластики к двигательным, неврологическим и психологическим особенностям детей с нарушениями речи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4572008"/>
            <a:ext cx="7715304" cy="785818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проанализировать результативность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C00000"/>
                </a:solidFill>
              </a:rPr>
              <a:t>ЭТАПЫ   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505859"/>
            <a:ext cx="7429552" cy="2714644"/>
          </a:xfrm>
          <a:prstGeom prst="roundRect">
            <a:avLst/>
          </a:prstGeom>
          <a:solidFill>
            <a:srgbClr val="00D05E"/>
          </a:solidFill>
          <a:ln>
            <a:solidFill>
              <a:srgbClr val="00D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 диагностический этап:  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Обследование строения и подвижности         артикуляционного аппарата;  подбор комплекса   упражнений с учетом нарушенных звуков.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ЭТАПЫ   РАБОТЫ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142984"/>
            <a:ext cx="7715304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подготовительный этап: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Знакомство с органами артикуляции, обучение упражнениям для губ, языка и челюсти по традиционной методике.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Знакомство с различными движениями кисти руки.</a:t>
            </a:r>
          </a:p>
          <a:p>
            <a:pPr>
              <a:buNone/>
            </a:pPr>
            <a:r>
              <a:rPr lang="ru-RU" sz="1100" dirty="0" smtClean="0"/>
              <a:t> </a:t>
            </a:r>
            <a:endParaRPr lang="ru-RU" sz="1100" dirty="0"/>
          </a:p>
        </p:txBody>
      </p:sp>
      <p:pic>
        <p:nvPicPr>
          <p:cNvPr id="11" name="Содержимое 3" descr="P1000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3" y="2571744"/>
            <a:ext cx="2214578" cy="328614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Содержимое 3" descr="P1000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8992" y="2643182"/>
            <a:ext cx="2508427" cy="2500329"/>
          </a:xfrm>
          <a:ln>
            <a:solidFill>
              <a:srgbClr val="00206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500826" y="25717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Содержимое 3" descr="P1000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57950" y="2643182"/>
            <a:ext cx="2357454" cy="32861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214842" cy="2286016"/>
          </a:xfr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72198" y="5714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Содержимое 3" descr="P1000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285728"/>
            <a:ext cx="4012144" cy="22860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307181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Содержимое 3" descr="P1000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2786058"/>
            <a:ext cx="4214842" cy="20986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Содержимое 3" descr="P1000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752" y="2786059"/>
            <a:ext cx="4000528" cy="20717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428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  РАБОТЫ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4" name="Содержимое 3" descr="P1000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571744"/>
            <a:ext cx="3786214" cy="2500330"/>
          </a:xfr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9058" y="25717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Содержимое 3" descr="P1000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2500306"/>
            <a:ext cx="3929058" cy="257176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14348" y="928670"/>
            <a:ext cx="778674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 подготовительный этап: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   Знакомство с перчаточными персонажами,      пальчиковыми атрибутами.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Этапы работы</a:t>
            </a:r>
            <a:br>
              <a:rPr lang="ru-RU" smtClean="0"/>
            </a:br>
            <a:r>
              <a:rPr lang="ru-RU" smtClean="0"/>
              <a:t>           </a:t>
            </a:r>
            <a:endParaRPr lang="ru-RU" dirty="0"/>
          </a:p>
        </p:txBody>
      </p:sp>
      <p:pic>
        <p:nvPicPr>
          <p:cNvPr id="5" name="Содержимое 3" descr="P10002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5605" y="2362734"/>
            <a:ext cx="2572789" cy="3000895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928670"/>
            <a:ext cx="7786742" cy="1214446"/>
          </a:xfrm>
          <a:prstGeom prst="roundRect">
            <a:avLst/>
          </a:prstGeom>
          <a:solidFill>
            <a:srgbClr val="01FF74"/>
          </a:solidFill>
          <a:ln>
            <a:solidFill>
              <a:srgbClr val="01F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 основной этап: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Подключение ведущей руки ребенк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250030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Содержимое 3" descr="P1000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86446" y="2357430"/>
            <a:ext cx="3012012" cy="2955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Содержимое 3" descr="P1000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47729" y="2488527"/>
            <a:ext cx="2286016" cy="25272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214678" y="5214950"/>
            <a:ext cx="24288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УПРАЖНЕНИЕ  «ГОРКА»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5500702"/>
            <a:ext cx="264320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УПРАЖНЕНИЕ   «ХОБОТОК»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4" y="5429264"/>
            <a:ext cx="2857520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УПРАЖНЕНИЕ   «УЛЫБКА»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3t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22_3tn</Template>
  <TotalTime>163</TotalTime>
  <Words>156</Words>
  <Application>Microsoft Office PowerPoint</Application>
  <PresentationFormat>Экран (4:3)</PresentationFormat>
  <Paragraphs>41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22_3tn</vt:lpstr>
      <vt:lpstr>                      МБДОУ Детский сад №10 г. Сосногорска   </vt:lpstr>
      <vt:lpstr>ТЕРМИН        «БИОЭНЕРГОПЛАСТИКА» </vt:lpstr>
      <vt:lpstr>ЗАДАЧИ:</vt:lpstr>
      <vt:lpstr>              ЭТАПЫ   РАБОТЫ </vt:lpstr>
      <vt:lpstr>ЭТАПЫ   РАБОТЫ </vt:lpstr>
      <vt:lpstr>Презентация PowerPoint</vt:lpstr>
      <vt:lpstr>ЭТАПЫ   РАБОТЫ  </vt:lpstr>
      <vt:lpstr>Этапы работы     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№10 г. Сосногорска  </dc:title>
  <dc:creator>Admin</dc:creator>
  <cp:lastModifiedBy>ПК</cp:lastModifiedBy>
  <cp:revision>27</cp:revision>
  <dcterms:created xsi:type="dcterms:W3CDTF">2012-12-03T20:10:08Z</dcterms:created>
  <dcterms:modified xsi:type="dcterms:W3CDTF">2017-02-28T17:27:01Z</dcterms:modified>
</cp:coreProperties>
</file>